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49" r:id="rId2"/>
  </p:sldMasterIdLst>
  <p:notesMasterIdLst>
    <p:notesMasterId r:id="rId8"/>
  </p:notesMasterIdLst>
  <p:handoutMasterIdLst>
    <p:handoutMasterId r:id="rId9"/>
  </p:handoutMasterIdLst>
  <p:sldIdLst>
    <p:sldId id="377" r:id="rId3"/>
    <p:sldId id="403" r:id="rId4"/>
    <p:sldId id="392" r:id="rId5"/>
    <p:sldId id="406" r:id="rId6"/>
    <p:sldId id="407" r:id="rId7"/>
  </p:sldIdLst>
  <p:sldSz cx="9144000" cy="6858000" type="screen4x3"/>
  <p:notesSz cx="6858000" cy="9144000"/>
  <p:defaultTextStyle>
    <a:defPPr>
      <a:defRPr lang="en-US"/>
    </a:defPPr>
    <a:lvl1pPr algn="ctr" rtl="0" fontAlgn="base">
      <a:lnSpc>
        <a:spcPct val="90000"/>
      </a:lnSpc>
      <a:spcBef>
        <a:spcPct val="50000"/>
      </a:spcBef>
      <a:spcAft>
        <a:spcPct val="0"/>
      </a:spcAft>
      <a:buClr>
        <a:schemeClr val="tx1"/>
      </a:buClr>
      <a:defRPr sz="28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lnSpc>
        <a:spcPct val="90000"/>
      </a:lnSpc>
      <a:spcBef>
        <a:spcPct val="50000"/>
      </a:spcBef>
      <a:spcAft>
        <a:spcPct val="0"/>
      </a:spcAft>
      <a:buClr>
        <a:schemeClr val="tx1"/>
      </a:buClr>
      <a:defRPr sz="28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lnSpc>
        <a:spcPct val="90000"/>
      </a:lnSpc>
      <a:spcBef>
        <a:spcPct val="50000"/>
      </a:spcBef>
      <a:spcAft>
        <a:spcPct val="0"/>
      </a:spcAft>
      <a:buClr>
        <a:schemeClr val="tx1"/>
      </a:buClr>
      <a:defRPr sz="28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lnSpc>
        <a:spcPct val="90000"/>
      </a:lnSpc>
      <a:spcBef>
        <a:spcPct val="50000"/>
      </a:spcBef>
      <a:spcAft>
        <a:spcPct val="0"/>
      </a:spcAft>
      <a:buClr>
        <a:schemeClr val="tx1"/>
      </a:buClr>
      <a:defRPr sz="28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lnSpc>
        <a:spcPct val="90000"/>
      </a:lnSpc>
      <a:spcBef>
        <a:spcPct val="50000"/>
      </a:spcBef>
      <a:spcAft>
        <a:spcPct val="0"/>
      </a:spcAft>
      <a:buClr>
        <a:schemeClr val="tx1"/>
      </a:buClr>
      <a:defRPr sz="28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8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8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8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800"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0000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>
    <p:restoredLeft sz="34587" autoAdjust="0"/>
    <p:restoredTop sz="94665" autoAdjust="0"/>
  </p:normalViewPr>
  <p:slideViewPr>
    <p:cSldViewPr>
      <p:cViewPr varScale="1">
        <p:scale>
          <a:sx n="108" d="100"/>
          <a:sy n="108" d="100"/>
        </p:scale>
        <p:origin x="-98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image" Target="../media/image1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defRPr sz="1200" b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defRPr sz="1200" b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84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defRPr sz="1200" b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84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defRPr sz="1200" b="0" smtClean="0"/>
            </a:lvl1pPr>
          </a:lstStyle>
          <a:p>
            <a:pPr>
              <a:defRPr/>
            </a:pPr>
            <a:fld id="{07935FD6-2D5C-4B00-81E3-F5FA97975B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6396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defRPr sz="1200" b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defRPr sz="1200" b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2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defRPr sz="1200" b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defRPr sz="1200" b="0" smtClean="0"/>
            </a:lvl1pPr>
          </a:lstStyle>
          <a:p>
            <a:pPr>
              <a:defRPr/>
            </a:pPr>
            <a:fld id="{BF0AB40F-F72C-4DA1-B897-5B831C397C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2476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AB40F-F72C-4DA1-B897-5B831C397C0C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737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B59FE0-6923-489E-9BC2-1510C4F82D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296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663610-F251-4987-81D8-5A80EEB82D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827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21717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3627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8732BC-FF7E-4E5E-9B79-2C7EF64E72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3702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0" y="0"/>
            <a:ext cx="8686800" cy="6126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07CAB9-C145-4EC8-B1D5-EFF171D53E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3148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D03E7-36FE-4198-B8BD-60046062FD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1519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A8FADC-6809-4F6D-91ED-04C4DC064D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6553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317A83-DFDA-473C-8301-FDCC1D9DAF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9821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27610-D880-43D2-A857-D01BFB82CC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5558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1E85C3-D587-46A4-A4F7-47BD8C38DB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5932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B2C6A9-CA70-4E08-825E-670FEE079E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9600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30DC82-C0C6-47CB-B05A-54E7F2994A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171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9040D0-4207-4CE7-A006-5877FD9D53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446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FF8EE5-8B83-48EE-B716-67A52499A3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2789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5DAEF2-10E5-4118-BFF8-70AF40B940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8276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93073-884D-40D8-AD72-A168CC7A4B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6531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50414-B3D1-416C-A8EA-6AE2D824A9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2785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0132BE-C6E4-4F8F-9911-A2ECAB29F7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94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EBF319-2D3D-4369-95AF-7C37431312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968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F14280-CC09-40B5-872D-CCA231CF36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033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975B28-0F71-4DD7-9C8A-8DC2DAAEB8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217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138669-4A1E-4F1C-9025-16464B8ECF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777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06E367-F137-410F-897B-B4B268ED54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929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87E80A-3DEC-4EB2-8AE2-5E5024C821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411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85A1C9-469D-422C-A3AC-2F2092E4EF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156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8229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defRPr sz="1400" b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defRPr sz="1400" b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defRPr sz="1400" b="0" smtClean="0"/>
            </a:lvl1pPr>
          </a:lstStyle>
          <a:p>
            <a:pPr>
              <a:defRPr/>
            </a:pPr>
            <a:fld id="{5B94BBF1-92D2-4451-BFF0-114686C4C7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0" y="609600"/>
            <a:ext cx="2590800" cy="55563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997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defRPr sz="1400" b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97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defRPr sz="1400" b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97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defRPr sz="1400" b="0" smtClean="0"/>
            </a:lvl1pPr>
          </a:lstStyle>
          <a:p>
            <a:pPr>
              <a:defRPr/>
            </a:pPr>
            <a:fld id="{C03D01FC-7AF4-4B05-8AFE-72312CBC4F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9.png"/><Relationship Id="rId18" Type="http://schemas.openxmlformats.org/officeDocument/2006/relationships/oleObject" Target="../embeddings/oleObject4.bin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12.png"/><Relationship Id="rId20" Type="http://schemas.openxmlformats.org/officeDocument/2006/relationships/oleObject" Target="../embeddings/oleObject5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11" Type="http://schemas.openxmlformats.org/officeDocument/2006/relationships/image" Target="../media/image3.png"/><Relationship Id="rId24" Type="http://schemas.openxmlformats.org/officeDocument/2006/relationships/image" Target="../media/image16.jpe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23" Type="http://schemas.openxmlformats.org/officeDocument/2006/relationships/image" Target="../media/image15.jpeg"/><Relationship Id="rId10" Type="http://schemas.openxmlformats.org/officeDocument/2006/relationships/oleObject" Target="../embeddings/oleObject3.bin"/><Relationship Id="rId19" Type="http://schemas.openxmlformats.org/officeDocument/2006/relationships/image" Target="../media/image4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2.png"/><Relationship Id="rId14" Type="http://schemas.openxmlformats.org/officeDocument/2006/relationships/image" Target="../media/image10.png"/><Relationship Id="rId22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image" Target="../media/image18.jpe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3.jpeg"/><Relationship Id="rId10" Type="http://schemas.openxmlformats.org/officeDocument/2006/relationships/image" Target="../media/image26.png"/><Relationship Id="rId4" Type="http://schemas.openxmlformats.org/officeDocument/2006/relationships/image" Target="../media/image10.png"/><Relationship Id="rId9" Type="http://schemas.openxmlformats.org/officeDocument/2006/relationships/image" Target="../media/image2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oleObject" Target="../embeddings/oleObject8.bin"/><Relationship Id="rId7" Type="http://schemas.openxmlformats.org/officeDocument/2006/relationships/image" Target="../media/image29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.png"/><Relationship Id="rId9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72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684776479"/>
              </p:ext>
            </p:extLst>
          </p:nvPr>
        </p:nvGraphicFramePr>
        <p:xfrm>
          <a:off x="0" y="0"/>
          <a:ext cx="9144000" cy="6543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53" name="Image" r:id="rId4" imgW="8979426" imgH="6424653" progId="PhotoshopElements.Image.7">
                  <p:embed/>
                </p:oleObj>
              </mc:Choice>
              <mc:Fallback>
                <p:oleObj name="Image" r:id="rId4" imgW="8979426" imgH="6424653" progId="PhotoshopElements.Image.7">
                  <p:embed/>
                  <p:pic>
                    <p:nvPicPr>
                      <p:cNvPr id="0" name="Object 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543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FF">
                                <a:alpha val="27843"/>
                              </a:srgb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 algn="ctr">
                            <a:solidFill>
                              <a:schemeClr val="tx2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4191000" y="3657600"/>
            <a:ext cx="4953000" cy="3200400"/>
            <a:chOff x="4191000" y="3657600"/>
            <a:chExt cx="4953000" cy="3200400"/>
          </a:xfrm>
        </p:grpSpPr>
        <p:pic>
          <p:nvPicPr>
            <p:cNvPr id="4" name="Picture 5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1000" y="3657600"/>
              <a:ext cx="2667000" cy="2000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FF">
                      <a:alpha val="28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8400" y="5711825"/>
              <a:ext cx="2895600" cy="1146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1981200" y="2667000"/>
            <a:ext cx="7162800" cy="4187825"/>
            <a:chOff x="1981200" y="2667000"/>
            <a:chExt cx="7162800" cy="4187825"/>
          </a:xfrm>
        </p:grpSpPr>
        <p:pic>
          <p:nvPicPr>
            <p:cNvPr id="6" name="Picture 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8400" y="5708650"/>
              <a:ext cx="2895600" cy="1146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aphicFrame>
          <p:nvGraphicFramePr>
            <p:cNvPr id="7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97253033"/>
                </p:ext>
              </p:extLst>
            </p:nvPr>
          </p:nvGraphicFramePr>
          <p:xfrm>
            <a:off x="3048000" y="5914231"/>
            <a:ext cx="3311525" cy="7524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454" name="Image" r:id="rId8" imgW="2793651" imgH="634697" progId="PhotoshopElements.Image.7">
                    <p:embed/>
                  </p:oleObj>
                </mc:Choice>
                <mc:Fallback>
                  <p:oleObj name="Image" r:id="rId8" imgW="2793651" imgH="634697" progId="PhotoshopElements.Image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48000" y="5914231"/>
                          <a:ext cx="3311525" cy="7524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63500" algn="ctr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86984399"/>
                </p:ext>
              </p:extLst>
            </p:nvPr>
          </p:nvGraphicFramePr>
          <p:xfrm>
            <a:off x="1981200" y="5864224"/>
            <a:ext cx="1079500" cy="841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455" name="Image" r:id="rId10" imgW="2526984" imgH="1968254" progId="PhotoshopElements.Image.7">
                    <p:embed/>
                  </p:oleObj>
                </mc:Choice>
                <mc:Fallback>
                  <p:oleObj name="Image" r:id="rId10" imgW="2526984" imgH="1968254" progId="PhotoshopElements.Image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81200" y="5864224"/>
                          <a:ext cx="1079500" cy="8413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63500" algn="ctr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400" y="2667000"/>
              <a:ext cx="1905000" cy="25336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2497000" y="1727520"/>
            <a:ext cx="6647000" cy="5130480"/>
            <a:chOff x="2497000" y="1715568"/>
            <a:chExt cx="6647000" cy="5130480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1000" y="1715568"/>
              <a:ext cx="2466975" cy="1847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1000" y="3526111"/>
              <a:ext cx="1447800" cy="1895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7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7000" y="2726805"/>
              <a:ext cx="1743075" cy="2628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8400" y="5699873"/>
              <a:ext cx="2895600" cy="1146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4" name="Group 53"/>
          <p:cNvGrpSpPr/>
          <p:nvPr/>
        </p:nvGrpSpPr>
        <p:grpSpPr>
          <a:xfrm>
            <a:off x="18325" y="1515361"/>
            <a:ext cx="9171159" cy="5281660"/>
            <a:chOff x="18325" y="1515361"/>
            <a:chExt cx="9171159" cy="5281660"/>
          </a:xfrm>
        </p:grpSpPr>
        <p:grpSp>
          <p:nvGrpSpPr>
            <p:cNvPr id="55" name="Group 54"/>
            <p:cNvGrpSpPr/>
            <p:nvPr/>
          </p:nvGrpSpPr>
          <p:grpSpPr>
            <a:xfrm>
              <a:off x="3411606" y="5331759"/>
              <a:ext cx="439738" cy="1116012"/>
              <a:chOff x="3393281" y="5392738"/>
              <a:chExt cx="439738" cy="1116012"/>
            </a:xfrm>
          </p:grpSpPr>
          <p:sp>
            <p:nvSpPr>
              <p:cNvPr id="68" name="Line 4"/>
              <p:cNvSpPr>
                <a:spLocks noChangeShapeType="1"/>
              </p:cNvSpPr>
              <p:nvPr/>
            </p:nvSpPr>
            <p:spPr bwMode="auto">
              <a:xfrm>
                <a:off x="3421856" y="5410200"/>
                <a:ext cx="381000" cy="106680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69" name="Oval 5"/>
              <p:cNvSpPr>
                <a:spLocks noChangeArrowheads="1"/>
              </p:cNvSpPr>
              <p:nvPr/>
            </p:nvSpPr>
            <p:spPr bwMode="auto">
              <a:xfrm>
                <a:off x="3393281" y="5392738"/>
                <a:ext cx="74613" cy="7461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635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70" name="Oval 6"/>
              <p:cNvSpPr>
                <a:spLocks noChangeArrowheads="1"/>
              </p:cNvSpPr>
              <p:nvPr/>
            </p:nvSpPr>
            <p:spPr bwMode="auto">
              <a:xfrm>
                <a:off x="3444081" y="5548313"/>
                <a:ext cx="74613" cy="7461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635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71" name="Oval 7"/>
              <p:cNvSpPr>
                <a:spLocks noChangeArrowheads="1"/>
              </p:cNvSpPr>
              <p:nvPr/>
            </p:nvSpPr>
            <p:spPr bwMode="auto">
              <a:xfrm>
                <a:off x="3656806" y="6138863"/>
                <a:ext cx="74613" cy="7461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635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72" name="Oval 8"/>
              <p:cNvSpPr>
                <a:spLocks noChangeArrowheads="1"/>
              </p:cNvSpPr>
              <p:nvPr/>
            </p:nvSpPr>
            <p:spPr bwMode="auto">
              <a:xfrm>
                <a:off x="3758406" y="6434138"/>
                <a:ext cx="74613" cy="7461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635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73" name="Oval 9"/>
              <p:cNvSpPr>
                <a:spLocks noChangeArrowheads="1"/>
              </p:cNvSpPr>
              <p:nvPr/>
            </p:nvSpPr>
            <p:spPr bwMode="auto">
              <a:xfrm>
                <a:off x="3542506" y="5821363"/>
                <a:ext cx="74613" cy="7461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635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/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18325" y="1515361"/>
              <a:ext cx="9171159" cy="5281660"/>
              <a:chOff x="18325" y="1515361"/>
              <a:chExt cx="9171159" cy="5281660"/>
            </a:xfrm>
          </p:grpSpPr>
          <p:grpSp>
            <p:nvGrpSpPr>
              <p:cNvPr id="57" name="Group 56"/>
              <p:cNvGrpSpPr/>
              <p:nvPr/>
            </p:nvGrpSpPr>
            <p:grpSpPr>
              <a:xfrm>
                <a:off x="18325" y="2987021"/>
                <a:ext cx="3234203" cy="3595730"/>
                <a:chOff x="0" y="3048000"/>
                <a:chExt cx="3234203" cy="3595730"/>
              </a:xfrm>
            </p:grpSpPr>
            <p:pic>
              <p:nvPicPr>
                <p:cNvPr id="64" name="Picture 28"/>
                <p:cNvPicPr>
                  <a:picLocks noChangeAspect="1" noChangeArrowheads="1"/>
                </p:cNvPicPr>
                <p:nvPr/>
              </p:nvPicPr>
              <p:blipFill>
                <a:blip r:embed="rId1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3048000"/>
                  <a:ext cx="1143000" cy="1600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63500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65" name="Picture 29"/>
                <p:cNvPicPr>
                  <a:picLocks noChangeAspect="1" noChangeArrowheads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4648200"/>
                  <a:ext cx="1190625" cy="13239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63500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graphicFrame>
              <p:nvGraphicFramePr>
                <p:cNvPr id="66" name="Object 39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552986760"/>
                    </p:ext>
                  </p:extLst>
                </p:nvPr>
              </p:nvGraphicFramePr>
              <p:xfrm>
                <a:off x="0" y="5971480"/>
                <a:ext cx="1330970" cy="483989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456" name="Image" r:id="rId18" imgW="21511111" imgH="6323810" progId="PhotoshopElements.Image.7">
                        <p:embed/>
                      </p:oleObj>
                    </mc:Choice>
                    <mc:Fallback>
                      <p:oleObj name="Image" r:id="rId18" imgW="21511111" imgH="6323810" progId="PhotoshopElements.Image.7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0" y="5971480"/>
                              <a:ext cx="1330970" cy="483989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" name="Object 66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175061706"/>
                    </p:ext>
                  </p:extLst>
                </p:nvPr>
              </p:nvGraphicFramePr>
              <p:xfrm>
                <a:off x="1298247" y="5983287"/>
                <a:ext cx="1935956" cy="66044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457" name="Image" r:id="rId20" imgW="3492063" imgH="1053597" progId="PhotoshopElements.Image.7">
                        <p:embed/>
                      </p:oleObj>
                    </mc:Choice>
                    <mc:Fallback>
                      <p:oleObj name="Image" r:id="rId20" imgW="3492063" imgH="1053597" progId="PhotoshopElements.Image.7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1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298247" y="5983287"/>
                              <a:ext cx="1935956" cy="660443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58" name="Group 57"/>
              <p:cNvGrpSpPr/>
              <p:nvPr/>
            </p:nvGrpSpPr>
            <p:grpSpPr>
              <a:xfrm>
                <a:off x="2284550" y="1515361"/>
                <a:ext cx="6904934" cy="5281660"/>
                <a:chOff x="2284550" y="1515361"/>
                <a:chExt cx="6904934" cy="5281660"/>
              </a:xfrm>
            </p:grpSpPr>
            <p:pic>
              <p:nvPicPr>
                <p:cNvPr id="60" name="Picture 6"/>
                <p:cNvPicPr>
                  <a:picLocks noChangeAspect="1" noChangeArrowheads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27625" y="1960562"/>
                  <a:ext cx="1447800" cy="18954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63500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61" name="Picture 7"/>
                <p:cNvPicPr>
                  <a:picLocks noChangeAspect="1" noChangeArrowheads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84550" y="1515361"/>
                  <a:ext cx="1743075" cy="26289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63500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62" name="Picture 9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293884" y="5650846"/>
                  <a:ext cx="2895600" cy="11461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63500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63" name="Picture 7" descr="C:\rwc2\CCE2011\montague.jpg"/>
                <p:cNvPicPr>
                  <a:picLocks noChangeAspect="1" noChangeArrowheads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46759" y="3788039"/>
                  <a:ext cx="2057331" cy="274643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59" name="Picture 9" descr="C:\rwc2\CCE2011\newwave.jpg"/>
              <p:cNvPicPr>
                <a:picLocks noChangeAspect="1" noChangeArrowheads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20131" y="3751370"/>
                <a:ext cx="1751669" cy="21598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0" name="Rectangle 9"/>
          <p:cNvSpPr/>
          <p:nvPr/>
        </p:nvSpPr>
        <p:spPr>
          <a:xfrm>
            <a:off x="0" y="1"/>
            <a:ext cx="9144000" cy="2850011"/>
          </a:xfrm>
          <a:prstGeom prst="rect">
            <a:avLst/>
          </a:prstGeom>
          <a:solidFill>
            <a:schemeClr val="bg1">
              <a:alpha val="88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#122 - Melting </a:t>
            </a:r>
            <a:r>
              <a:rPr lang="en-US" dirty="0"/>
              <a:t>ice, habitat change and nutrient flux: Hydrological, biogeochemical and biological linkages between the Copper River watershed and the coastal Gulf of </a:t>
            </a:r>
            <a:r>
              <a:rPr lang="en-US" dirty="0" smtClean="0"/>
              <a:t>Alaska</a:t>
            </a:r>
          </a:p>
          <a:p>
            <a:endParaRPr lang="en-US" dirty="0"/>
          </a:p>
          <a:p>
            <a:r>
              <a:rPr lang="en-US" dirty="0" smtClean="0"/>
              <a:t>Rob Campbell </a:t>
            </a:r>
            <a:endParaRPr lang="en-US" dirty="0"/>
          </a:p>
        </p:txBody>
      </p:sp>
      <p:pic>
        <p:nvPicPr>
          <p:cNvPr id="37" name="Picture 19" descr="PWS LOGO"/>
          <p:cNvPicPr>
            <a:picLocks noChangeAspect="1" noChangeArrowheads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8600" y="1423292"/>
            <a:ext cx="1271708" cy="1432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Copper River plume / CGoA</a:t>
            </a:r>
          </a:p>
        </p:txBody>
      </p:sp>
      <p:pic>
        <p:nvPicPr>
          <p:cNvPr id="8195" name="Picture 6" descr="Alaska_tmo_2003234_lr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762000"/>
            <a:ext cx="8305800" cy="593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 bwMode="auto">
          <a:xfrm>
            <a:off x="3200400" y="3429000"/>
            <a:ext cx="304800" cy="137160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Oval 5"/>
          <p:cNvSpPr/>
          <p:nvPr/>
        </p:nvSpPr>
        <p:spPr bwMode="auto">
          <a:xfrm>
            <a:off x="3171825" y="3457575"/>
            <a:ext cx="76200" cy="76200"/>
          </a:xfrm>
          <a:prstGeom prst="ellipse">
            <a:avLst/>
          </a:prstGeom>
          <a:solidFill>
            <a:schemeClr val="bg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</a:pPr>
            <a:endParaRPr kumimoji="0" 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3205162" y="3595687"/>
            <a:ext cx="76200" cy="76200"/>
          </a:xfrm>
          <a:prstGeom prst="ellipse">
            <a:avLst/>
          </a:prstGeom>
          <a:solidFill>
            <a:schemeClr val="bg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</a:pPr>
            <a:endParaRPr kumimoji="0" 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3249490" y="3777761"/>
            <a:ext cx="76200" cy="76200"/>
          </a:xfrm>
          <a:prstGeom prst="ellipse">
            <a:avLst/>
          </a:prstGeom>
          <a:solidFill>
            <a:schemeClr val="bg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</a:pPr>
            <a:endParaRPr kumimoji="0" 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3352800" y="4271962"/>
            <a:ext cx="76200" cy="76200"/>
          </a:xfrm>
          <a:prstGeom prst="ellipse">
            <a:avLst/>
          </a:prstGeom>
          <a:solidFill>
            <a:schemeClr val="bg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</a:pPr>
            <a:endParaRPr kumimoji="0" 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3467100" y="4743450"/>
            <a:ext cx="76200" cy="76200"/>
          </a:xfrm>
          <a:prstGeom prst="ellipse">
            <a:avLst/>
          </a:prstGeom>
          <a:solidFill>
            <a:schemeClr val="bg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</a:pPr>
            <a:endParaRPr kumimoji="0" 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" name="Straight Connector 2"/>
          <p:cNvCxnSpPr>
            <a:endCxn id="10" idx="4"/>
          </p:cNvCxnSpPr>
          <p:nvPr/>
        </p:nvCxnSpPr>
        <p:spPr bwMode="auto">
          <a:xfrm>
            <a:off x="3194805" y="3455193"/>
            <a:ext cx="92785" cy="398768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 flipH="1">
            <a:off x="2590800" y="3296291"/>
            <a:ext cx="152400" cy="398768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667391"/>
            <a:ext cx="4154654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1854" y="667391"/>
            <a:ext cx="2615192" cy="5635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4994060"/>
              </p:ext>
            </p:extLst>
          </p:nvPr>
        </p:nvGraphicFramePr>
        <p:xfrm>
          <a:off x="7191877" y="762000"/>
          <a:ext cx="1785938" cy="208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48" name="Image" r:id="rId6" imgW="8609524" imgH="10069841" progId="PhotoshopElements.Image.7">
                  <p:embed/>
                </p:oleObj>
              </mc:Choice>
              <mc:Fallback>
                <p:oleObj name="Image" r:id="rId6" imgW="8609524" imgH="10069841" progId="PhotoshopElements.Image.7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91877" y="762000"/>
                        <a:ext cx="1785938" cy="208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63500" cap="flat" cmpd="sng" algn="ctr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 type="none" w="med" len="med"/>
                            <a:tailEnd type="none" w="med" len="med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7802069"/>
              </p:ext>
            </p:extLst>
          </p:nvPr>
        </p:nvGraphicFramePr>
        <p:xfrm>
          <a:off x="7208044" y="2835232"/>
          <a:ext cx="1935956" cy="6604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49" name="Image" r:id="rId8" imgW="3492063" imgH="1053597" progId="PhotoshopElements.Image.7">
                  <p:embed/>
                </p:oleObj>
              </mc:Choice>
              <mc:Fallback>
                <p:oleObj name="Image" r:id="rId8" imgW="3492063" imgH="1053597" progId="PhotoshopElements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8044" y="2835232"/>
                        <a:ext cx="1935956" cy="6604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4934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7808" y="457200"/>
            <a:ext cx="7603129" cy="4972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Copper River dust events</a:t>
            </a:r>
          </a:p>
        </p:txBody>
      </p:sp>
      <p:pic>
        <p:nvPicPr>
          <p:cNvPr id="14345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" y="5267325"/>
            <a:ext cx="1428750" cy="146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6" name="Picture 1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0775" y="5267325"/>
            <a:ext cx="8731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7" name="Picture 1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0175" y="5267325"/>
            <a:ext cx="1050925" cy="158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8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7000" y="6000750"/>
            <a:ext cx="1981200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50" name="Picture 18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9950" y="5929313"/>
            <a:ext cx="1149350" cy="928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51" name="Picture 19" descr="PWS LOGO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6925" y="5983288"/>
            <a:ext cx="727075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 descr="C:\rwc2\CCE2011\morganstate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9600" y="6092824"/>
            <a:ext cx="2057400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914400"/>
            <a:ext cx="5181600" cy="480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Terrestrial biogeochemistry</a:t>
            </a:r>
            <a:endParaRPr lang="en-US" dirty="0"/>
          </a:p>
        </p:txBody>
      </p:sp>
      <p:graphicFrame>
        <p:nvGraphicFramePr>
          <p:cNvPr id="3" name="Object 2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930661091"/>
              </p:ext>
            </p:extLst>
          </p:nvPr>
        </p:nvGraphicFramePr>
        <p:xfrm>
          <a:off x="457200" y="762000"/>
          <a:ext cx="8382000" cy="59983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80" name="Image" r:id="rId3" imgW="8979426" imgH="6424653" progId="PhotoshopElements.Image.7">
                  <p:embed/>
                </p:oleObj>
              </mc:Choice>
              <mc:Fallback>
                <p:oleObj name="Image" r:id="rId3" imgW="8979426" imgH="6424653" progId="PhotoshopElements.Image.7">
                  <p:embed/>
                  <p:pic>
                    <p:nvPicPr>
                      <p:cNvPr id="0" name="Object 7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762000"/>
                        <a:ext cx="8382000" cy="59983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Oval 3"/>
          <p:cNvSpPr/>
          <p:nvPr/>
        </p:nvSpPr>
        <p:spPr bwMode="auto">
          <a:xfrm>
            <a:off x="4876800" y="3505200"/>
            <a:ext cx="152400" cy="152400"/>
          </a:xfrm>
          <a:prstGeom prst="ellipse">
            <a:avLst/>
          </a:prstGeom>
          <a:solidFill>
            <a:srgbClr val="FF0000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</a:pPr>
            <a:endParaRPr kumimoji="0" 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7657" name="Picture 9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7825" y="436514"/>
            <a:ext cx="3657600" cy="3068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8" name="Picture 10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29981" y="3657600"/>
            <a:ext cx="3785443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38100" y="762000"/>
            <a:ext cx="5554540" cy="6115171"/>
            <a:chOff x="38100" y="762000"/>
            <a:chExt cx="5554540" cy="6115171"/>
          </a:xfrm>
        </p:grpSpPr>
        <p:pic>
          <p:nvPicPr>
            <p:cNvPr id="27655" name="Picture 7" descr="C:\xfer\rwc\posters\CCE2011\from rommel\P1010413.JP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" y="762000"/>
              <a:ext cx="2667000" cy="3996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671" name="Picture 2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" y="4714874"/>
              <a:ext cx="2857500" cy="2143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1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9440" y="5765921"/>
              <a:ext cx="2743200" cy="1111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67501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Thanks!</a:t>
            </a:r>
          </a:p>
        </p:txBody>
      </p:sp>
      <p:pic>
        <p:nvPicPr>
          <p:cNvPr id="521222" name="Picture 6" descr="Alaska_tmo_2003234_lr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063" y="777875"/>
            <a:ext cx="8305800" cy="593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746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6350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1"/>
          </a:buClr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6350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1"/>
          </a:buClr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6350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1"/>
          </a:buClr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6350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1"/>
          </a:buClr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7614</TotalTime>
  <Words>46</Words>
  <Application>Microsoft Office PowerPoint</Application>
  <PresentationFormat>On-screen Show (4:3)</PresentationFormat>
  <Paragraphs>8</Paragraphs>
  <Slides>5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Default Design</vt:lpstr>
      <vt:lpstr>Custom Design</vt:lpstr>
      <vt:lpstr>Image</vt:lpstr>
      <vt:lpstr>PowerPoint Presentation</vt:lpstr>
      <vt:lpstr>The Copper River plume / CGoA</vt:lpstr>
      <vt:lpstr>Copper River dust events</vt:lpstr>
      <vt:lpstr>PowerPoint Presentation</vt:lpstr>
      <vt:lpstr>Thanks!</vt:lpstr>
    </vt:vector>
  </TitlesOfParts>
  <Company>University of Victoria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John Dower</dc:creator>
  <cp:lastModifiedBy>RWC</cp:lastModifiedBy>
  <cp:revision>795</cp:revision>
  <dcterms:created xsi:type="dcterms:W3CDTF">2003-11-17T00:07:10Z</dcterms:created>
  <dcterms:modified xsi:type="dcterms:W3CDTF">2011-10-04T11:12:33Z</dcterms:modified>
</cp:coreProperties>
</file>