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1" r:id="rId2"/>
    <p:sldId id="260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0B3E-6E5B-4F62-A2A1-C324562184C6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EB93-7639-437F-AFE1-866C800686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77980"/>
          <a:stretch>
            <a:fillRect/>
          </a:stretch>
        </p:blipFill>
        <p:spPr bwMode="auto">
          <a:xfrm>
            <a:off x="304800" y="1981200"/>
            <a:ext cx="845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1098" b="23183"/>
          <a:stretch>
            <a:fillRect/>
          </a:stretch>
        </p:blipFill>
        <p:spPr bwMode="auto">
          <a:xfrm>
            <a:off x="381000" y="1676400"/>
            <a:ext cx="8610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76926"/>
          <a:stretch>
            <a:fillRect/>
          </a:stretch>
        </p:blipFill>
        <p:spPr bwMode="auto">
          <a:xfrm>
            <a:off x="457200" y="2362200"/>
            <a:ext cx="8458200" cy="218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Carla Evans</cp:lastModifiedBy>
  <cp:revision>7</cp:revision>
  <dcterms:created xsi:type="dcterms:W3CDTF">2011-10-04T11:33:39Z</dcterms:created>
  <dcterms:modified xsi:type="dcterms:W3CDTF">2011-10-04T11:34:11Z</dcterms:modified>
</cp:coreProperties>
</file>